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76" r:id="rId8"/>
    <p:sldId id="262" r:id="rId9"/>
    <p:sldId id="264" r:id="rId10"/>
    <p:sldId id="265" r:id="rId11"/>
    <p:sldId id="272" r:id="rId12"/>
    <p:sldId id="271" r:id="rId13"/>
    <p:sldId id="273" r:id="rId14"/>
    <p:sldId id="263" r:id="rId15"/>
    <p:sldId id="268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  <p:cmAuthor id="2" name="Microsoft Office User" initials="Office [2]" lastIdx="0" clrIdx="1">
    <p:extLst/>
  </p:cmAuthor>
  <p:cmAuthor id="3" name="Microsoft Office User" initials="Office [3]" lastIdx="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5"/>
    <p:restoredTop sz="88036"/>
  </p:normalViewPr>
  <p:slideViewPr>
    <p:cSldViewPr snapToGrid="0" snapToObjects="1">
      <p:cViewPr varScale="1">
        <p:scale>
          <a:sx n="64" d="100"/>
          <a:sy n="64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9C6F7-E831-884F-9AC6-695CD7DD38D2}" type="datetimeFigureOut">
              <a:rPr lang="en-US" smtClean="0"/>
              <a:t>6/16/17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CF764-1D94-E443-ADC8-750D7BB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jpeg"/><Relationship Id="rId20" Type="http://schemas.openxmlformats.org/officeDocument/2006/relationships/image" Target="../media/image61.jpeg"/><Relationship Id="rId21" Type="http://schemas.openxmlformats.org/officeDocument/2006/relationships/image" Target="../media/image62.jpeg"/><Relationship Id="rId22" Type="http://schemas.openxmlformats.org/officeDocument/2006/relationships/image" Target="../media/image63.jpeg"/><Relationship Id="rId10" Type="http://schemas.openxmlformats.org/officeDocument/2006/relationships/image" Target="../media/image51.jpeg"/><Relationship Id="rId11" Type="http://schemas.openxmlformats.org/officeDocument/2006/relationships/image" Target="../media/image52.jpeg"/><Relationship Id="rId12" Type="http://schemas.openxmlformats.org/officeDocument/2006/relationships/image" Target="../media/image53.jpeg"/><Relationship Id="rId13" Type="http://schemas.openxmlformats.org/officeDocument/2006/relationships/image" Target="../media/image54.jpeg"/><Relationship Id="rId14" Type="http://schemas.openxmlformats.org/officeDocument/2006/relationships/image" Target="../media/image55.jpeg"/><Relationship Id="rId15" Type="http://schemas.openxmlformats.org/officeDocument/2006/relationships/image" Target="../media/image56.jpeg"/><Relationship Id="rId16" Type="http://schemas.openxmlformats.org/officeDocument/2006/relationships/image" Target="../media/image57.jpeg"/><Relationship Id="rId17" Type="http://schemas.openxmlformats.org/officeDocument/2006/relationships/image" Target="../media/image58.jpeg"/><Relationship Id="rId18" Type="http://schemas.openxmlformats.org/officeDocument/2006/relationships/image" Target="../media/image59.jpeg"/><Relationship Id="rId19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Relationship Id="rId3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3"/>
            <a:ext cx="9448800" cy="117099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It all Began 25 </a:t>
            </a:r>
            <a:r>
              <a:rPr lang="en-US" sz="5400" dirty="0" err="1" smtClean="0"/>
              <a:t>Yrs</a:t>
            </a:r>
            <a:r>
              <a:rPr lang="en-US" sz="5400" dirty="0" smtClean="0"/>
              <a:t> ago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050" y="7004051"/>
            <a:ext cx="9448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286" y="1199541"/>
            <a:ext cx="9029700" cy="1143000"/>
          </a:xfrm>
          <a:prstGeom prst="rect">
            <a:avLst/>
          </a:prstGeom>
        </p:spPr>
      </p:pic>
      <p:pic>
        <p:nvPicPr>
          <p:cNvPr id="1026" name="Picture 2" descr="992 Bristol 4th of July Celebration 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402" y="228596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Roles at 601 W113th St.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185699"/>
            <a:ext cx="2749399" cy="40243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04513"/>
            <a:ext cx="4799193" cy="3186686"/>
          </a:xfrm>
        </p:spPr>
      </p:pic>
    </p:spTree>
    <p:extLst>
      <p:ext uri="{BB962C8B-B14F-4D97-AF65-F5344CB8AC3E}">
        <p14:creationId xmlns:p14="http://schemas.microsoft.com/office/powerpoint/2010/main" val="1425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Busy</a:t>
            </a:r>
            <a:endParaRPr lang="en-US" dirty="0"/>
          </a:p>
        </p:txBody>
      </p:sp>
      <p:pic>
        <p:nvPicPr>
          <p:cNvPr id="36" name="Content Placeholder 3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91031" y="2675890"/>
            <a:ext cx="3251200" cy="2438400"/>
          </a:xfrm>
        </p:spPr>
      </p:pic>
      <p:pic>
        <p:nvPicPr>
          <p:cNvPr id="37" name="Content Placeholder 3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9490"/>
            <a:ext cx="2438400" cy="3251200"/>
          </a:xfr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48" y="2057401"/>
            <a:ext cx="2811780" cy="35703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703" y="2104147"/>
            <a:ext cx="2596697" cy="34165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819" y="2165501"/>
            <a:ext cx="2350178" cy="34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Biking on the Hudson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96" y="2608929"/>
            <a:ext cx="4483608" cy="3194304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396" y="2608929"/>
            <a:ext cx="4483608" cy="3194304"/>
          </a:xfrm>
        </p:spPr>
      </p:pic>
    </p:spTree>
    <p:extLst>
      <p:ext uri="{BB962C8B-B14F-4D97-AF65-F5344CB8AC3E}">
        <p14:creationId xmlns:p14="http://schemas.microsoft.com/office/powerpoint/2010/main" val="20606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Special Moments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33583" y="2803208"/>
            <a:ext cx="3251200" cy="2438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1983" y="2803208"/>
            <a:ext cx="3251200" cy="2438400"/>
          </a:xfrm>
        </p:spPr>
      </p:pic>
    </p:spTree>
    <p:extLst>
      <p:ext uri="{BB962C8B-B14F-4D97-AF65-F5344CB8AC3E}">
        <p14:creationId xmlns:p14="http://schemas.microsoft.com/office/powerpoint/2010/main" val="8129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-19407"/>
            <a:ext cx="8610600" cy="1293028"/>
          </a:xfrm>
        </p:spPr>
        <p:txBody>
          <a:bodyPr/>
          <a:lstStyle/>
          <a:p>
            <a:r>
              <a:rPr lang="en-US" dirty="0" smtClean="0"/>
              <a:t>Celebrating with Friends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2" y="2394613"/>
            <a:ext cx="4349682" cy="4024313"/>
          </a:xfrm>
        </p:spPr>
      </p:pic>
      <p:pic>
        <p:nvPicPr>
          <p:cNvPr id="8" name="Picture Placeholder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4654" y="2516889"/>
            <a:ext cx="2017717" cy="1005543"/>
          </a:xfrm>
          <a:prstGeom prst="roundRect">
            <a:avLst>
              <a:gd name="adj" fmla="val 0"/>
            </a:avLst>
          </a:prstGeom>
        </p:spPr>
      </p:pic>
      <p:pic>
        <p:nvPicPr>
          <p:cNvPr id="9" name="Picture Placeholder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6475" y="2560314"/>
            <a:ext cx="2016170" cy="925689"/>
          </a:xfrm>
          <a:prstGeom prst="roundRect">
            <a:avLst>
              <a:gd name="adj" fmla="val 0"/>
            </a:avLst>
          </a:prstGeom>
        </p:spPr>
      </p:pic>
      <p:pic>
        <p:nvPicPr>
          <p:cNvPr id="10" name="Picture Placeholder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5817" y="1066221"/>
            <a:ext cx="2015552" cy="911271"/>
          </a:xfrm>
          <a:prstGeom prst="roundRect">
            <a:avLst>
              <a:gd name="adj" fmla="val 0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24" y="3528263"/>
            <a:ext cx="2097593" cy="1333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534" y="3532113"/>
            <a:ext cx="1743270" cy="1307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682" y="3510576"/>
            <a:ext cx="1781852" cy="1336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164" y="1997949"/>
            <a:ext cx="1244183" cy="1658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660" y="4872510"/>
            <a:ext cx="1132982" cy="1510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610" y="3798980"/>
            <a:ext cx="1669532" cy="2226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861" y="4835434"/>
            <a:ext cx="1987855" cy="14908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269" y="4850965"/>
            <a:ext cx="1264209" cy="13679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464" y="4764032"/>
            <a:ext cx="1261367" cy="15104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45233" y="1294255"/>
            <a:ext cx="1166475" cy="12738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89152" y="1005578"/>
            <a:ext cx="1763004" cy="13222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4" y="1019266"/>
            <a:ext cx="1833797" cy="13753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743" y="1482735"/>
            <a:ext cx="1264631" cy="10299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725" y="1605896"/>
            <a:ext cx="868680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145" y="1131514"/>
            <a:ext cx="1913548" cy="1385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73" y="1140133"/>
            <a:ext cx="1908078" cy="1431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106" y="2542379"/>
            <a:ext cx="1755951" cy="12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love on vacation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120" y="2458300"/>
            <a:ext cx="4023360" cy="267621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2" y="2458300"/>
            <a:ext cx="3949418" cy="277171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430" y="2057401"/>
            <a:ext cx="2974340" cy="3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 WE GOT married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4229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us in Celebrating 25 Years together on July 4 2017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515" y="2057401"/>
            <a:ext cx="3915954" cy="2936966"/>
          </a:xfrm>
        </p:spPr>
      </p:pic>
      <p:sp>
        <p:nvSpPr>
          <p:cNvPr id="6" name="TextBox 5"/>
          <p:cNvSpPr txBox="1"/>
          <p:nvPr/>
        </p:nvSpPr>
        <p:spPr>
          <a:xfrm>
            <a:off x="3481740" y="5068379"/>
            <a:ext cx="50209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Open House 2:00-6:00 p.m.</a:t>
            </a:r>
          </a:p>
          <a:p>
            <a:pPr algn="ctr"/>
            <a:r>
              <a:rPr lang="en-US" sz="2800" b="1" dirty="0" smtClean="0"/>
              <a:t>Tuesday July 4</a:t>
            </a:r>
          </a:p>
          <a:p>
            <a:pPr algn="ctr"/>
            <a:r>
              <a:rPr lang="en-US" sz="2800" b="1" dirty="0" smtClean="0"/>
              <a:t>601 W113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#10G</a:t>
            </a:r>
          </a:p>
          <a:p>
            <a:pPr algn="ctr"/>
            <a:r>
              <a:rPr lang="en-US" sz="2800" b="1" dirty="0" smtClean="0"/>
              <a:t>RSVP:  </a:t>
            </a:r>
            <a:r>
              <a:rPr lang="en-US" sz="2800" b="1" dirty="0" err="1" smtClean="0"/>
              <a:t>riccikorb@gmail.com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10" y="5334378"/>
            <a:ext cx="2271485" cy="12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624" y="4936469"/>
            <a:ext cx="7691438" cy="1293028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And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as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they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say: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70C0"/>
                </a:solidFill>
              </a:rPr>
              <a:t>”the </a:t>
            </a:r>
            <a:r>
              <a:rPr lang="en-US" sz="3200" dirty="0" smtClean="0">
                <a:solidFill>
                  <a:srgbClr val="002060"/>
                </a:solidFill>
              </a:rPr>
              <a:t>rest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is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h</a:t>
            </a:r>
            <a:r>
              <a:rPr lang="en-US" sz="3200" dirty="0" smtClean="0">
                <a:solidFill>
                  <a:srgbClr val="FFC000"/>
                </a:solidFill>
              </a:rPr>
              <a:t>i</a:t>
            </a:r>
            <a:r>
              <a:rPr lang="en-US" sz="3200" dirty="0" smtClean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00B050"/>
                </a:solidFill>
              </a:rPr>
              <a:t>t</a:t>
            </a:r>
            <a:r>
              <a:rPr lang="en-US" sz="3200" dirty="0" smtClean="0">
                <a:solidFill>
                  <a:srgbClr val="0070C0"/>
                </a:solidFill>
              </a:rPr>
              <a:t>o</a:t>
            </a:r>
            <a:r>
              <a:rPr lang="en-US" sz="3200" dirty="0" smtClean="0">
                <a:solidFill>
                  <a:srgbClr val="002060"/>
                </a:solidFill>
              </a:rPr>
              <a:t>r</a:t>
            </a:r>
            <a:r>
              <a:rPr lang="en-US" sz="3200" dirty="0" smtClean="0">
                <a:solidFill>
                  <a:srgbClr val="7030A0"/>
                </a:solidFill>
              </a:rPr>
              <a:t>y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87" y="969308"/>
            <a:ext cx="5549195" cy="4024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93" y="2700813"/>
            <a:ext cx="3417097" cy="698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9358" y="3671888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https://</a:t>
            </a:r>
            <a:r>
              <a:rPr lang="en-US" sz="1000" dirty="0" err="1" smtClean="0"/>
              <a:t>patch.com</a:t>
            </a:r>
            <a:r>
              <a:rPr lang="en-US" sz="1000" dirty="0" smtClean="0"/>
              <a:t>/</a:t>
            </a:r>
            <a:r>
              <a:rPr lang="en-US" sz="1000" dirty="0" err="1" smtClean="0"/>
              <a:t>rhode</a:t>
            </a:r>
            <a:r>
              <a:rPr lang="en-US" sz="1000" dirty="0" smtClean="0"/>
              <a:t>-island/</a:t>
            </a:r>
            <a:r>
              <a:rPr lang="en-US" sz="1000" dirty="0" err="1" smtClean="0"/>
              <a:t>bristol</a:t>
            </a:r>
            <a:r>
              <a:rPr lang="en-US" sz="1000" dirty="0" smtClean="0"/>
              <a:t>-warren/</a:t>
            </a:r>
            <a:r>
              <a:rPr lang="en-US" sz="1000" dirty="0" err="1" smtClean="0"/>
              <a:t>bp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--</a:t>
            </a:r>
            <a:r>
              <a:rPr lang="en-US" sz="1000" dirty="0"/>
              <a:t>1992-bristol-4th-of-july-celebration-report</a:t>
            </a:r>
          </a:p>
        </p:txBody>
      </p:sp>
    </p:spTree>
    <p:extLst>
      <p:ext uri="{BB962C8B-B14F-4D97-AF65-F5344CB8AC3E}">
        <p14:creationId xmlns:p14="http://schemas.microsoft.com/office/powerpoint/2010/main" val="5018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THE PARADE,</a:t>
            </a:r>
            <a:br>
              <a:rPr lang="en-US" dirty="0" smtClean="0"/>
            </a:br>
            <a:r>
              <a:rPr lang="en-US" dirty="0" smtClean="0"/>
              <a:t>Ricci + Donald FOUND EACH OTHER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754" y="2193925"/>
            <a:ext cx="2844187" cy="40243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561" y="2193925"/>
            <a:ext cx="2654334" cy="4024313"/>
          </a:xfrm>
        </p:spPr>
      </p:pic>
    </p:spTree>
    <p:extLst>
      <p:ext uri="{BB962C8B-B14F-4D97-AF65-F5344CB8AC3E}">
        <p14:creationId xmlns:p14="http://schemas.microsoft.com/office/powerpoint/2010/main" val="8003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sweet Home: </a:t>
            </a:r>
            <a:br>
              <a:rPr lang="en-US" dirty="0" smtClean="0"/>
            </a:br>
            <a:r>
              <a:rPr lang="en-US" dirty="0" smtClean="0"/>
              <a:t>Cranston R.I.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706" y="2193925"/>
            <a:ext cx="2844187" cy="402431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028" y="2694273"/>
            <a:ext cx="4276344" cy="3023616"/>
          </a:xfrm>
        </p:spPr>
      </p:pic>
    </p:spTree>
    <p:extLst>
      <p:ext uri="{BB962C8B-B14F-4D97-AF65-F5344CB8AC3E}">
        <p14:creationId xmlns:p14="http://schemas.microsoft.com/office/powerpoint/2010/main" val="17243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Marched on D.C.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041" y="2092918"/>
            <a:ext cx="3285744" cy="31668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132" y="1735637"/>
            <a:ext cx="2855692" cy="40243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824" y="2057401"/>
            <a:ext cx="4376928" cy="31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10378"/>
            <a:ext cx="8610600" cy="1293028"/>
          </a:xfrm>
        </p:spPr>
        <p:txBody>
          <a:bodyPr/>
          <a:lstStyle/>
          <a:p>
            <a:r>
              <a:rPr lang="en-US" dirty="0" smtClean="0"/>
              <a:t>Moved to Pittsburgh and reconnected with old Friends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5" y="3647439"/>
            <a:ext cx="3036189" cy="219679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063" y="932163"/>
            <a:ext cx="2126445" cy="26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44" y="2837565"/>
            <a:ext cx="2076773" cy="3006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997" y="1803406"/>
            <a:ext cx="2903209" cy="1965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186" y="1803406"/>
            <a:ext cx="2986418" cy="2021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752" y="3825245"/>
            <a:ext cx="2827454" cy="2926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636" y="3881578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Impressed Mom At latest by our 5</a:t>
            </a:r>
            <a:r>
              <a:rPr lang="en-US" baseline="30000" dirty="0" smtClean="0"/>
              <a:t>th</a:t>
            </a:r>
            <a:r>
              <a:rPr lang="en-US" dirty="0" smtClean="0"/>
              <a:t> 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oF</a:t>
            </a:r>
            <a:r>
              <a:rPr lang="en-US" dirty="0" smtClean="0"/>
              <a:t> July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025" y="2193925"/>
            <a:ext cx="2655550" cy="40243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75" y="2193925"/>
            <a:ext cx="3061977" cy="40243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552" y="2193925"/>
            <a:ext cx="2373533" cy="2325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552" y="4438089"/>
            <a:ext cx="2373533" cy="1780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86309" y="3553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965" y="720889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And then Donnie and Ricci found </a:t>
            </a:r>
            <a:r>
              <a:rPr lang="en-US" dirty="0" err="1" smtClean="0"/>
              <a:t>wolco</a:t>
            </a:r>
            <a:r>
              <a:rPr lang="en-US" dirty="0" smtClean="0"/>
              <a:t> in </a:t>
            </a:r>
            <a:r>
              <a:rPr lang="en-US" dirty="0" err="1" smtClean="0"/>
              <a:t>ManHattan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182" y="1410887"/>
            <a:ext cx="2053167" cy="134152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25" y="2193924"/>
            <a:ext cx="2851123" cy="402431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383" y="2359410"/>
            <a:ext cx="2770004" cy="3693340"/>
          </a:xfrm>
        </p:spPr>
      </p:pic>
    </p:spTree>
    <p:extLst>
      <p:ext uri="{BB962C8B-B14F-4D97-AF65-F5344CB8AC3E}">
        <p14:creationId xmlns:p14="http://schemas.microsoft.com/office/powerpoint/2010/main" val="5962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965" y="720889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And </a:t>
            </a:r>
            <a:r>
              <a:rPr lang="en-US" dirty="0" smtClean="0"/>
              <a:t>established Roles at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8977">
            <a:off x="850749" y="3175517"/>
            <a:ext cx="4030431" cy="285300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563" y="2013917"/>
            <a:ext cx="5626307" cy="25881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202" y="3811925"/>
            <a:ext cx="1848096" cy="2705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729" y="1762179"/>
            <a:ext cx="1676718" cy="24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1385</TotalTime>
  <Words>119</Words>
  <Application>Microsoft Macintosh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Vapor Trail</vt:lpstr>
      <vt:lpstr>It all Began 25 Yrs ago</vt:lpstr>
      <vt:lpstr>And as they say:  ”the rest is history”</vt:lpstr>
      <vt:lpstr>AFTER THE PARADE, Ricci + Donald FOUND EACH OTHER</vt:lpstr>
      <vt:lpstr>Home sweet Home:  Cranston R.I.</vt:lpstr>
      <vt:lpstr>We Marched on D.C.</vt:lpstr>
      <vt:lpstr>Moved to Pittsburgh and reconnected with old Friends</vt:lpstr>
      <vt:lpstr>Impressed Mom At latest by our 5th  4th oF July</vt:lpstr>
      <vt:lpstr>And then Donnie and Ricci found wolco in ManHattan</vt:lpstr>
      <vt:lpstr>And established Roles at work</vt:lpstr>
      <vt:lpstr>And Roles at 601 W113th St.</vt:lpstr>
      <vt:lpstr>Always Busy</vt:lpstr>
      <vt:lpstr>Biking on the Hudson</vt:lpstr>
      <vt:lpstr>Finding Special Moments</vt:lpstr>
      <vt:lpstr>Celebrating with Friends</vt:lpstr>
      <vt:lpstr>In love on vacation </vt:lpstr>
      <vt:lpstr>And finally WE GOT married</vt:lpstr>
      <vt:lpstr>Join us in Celebrating 25 Years together on July 4 2017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all Began 25 Yrs ago</dc:title>
  <dc:creator>Microsoft Office User</dc:creator>
  <cp:lastModifiedBy>Microsoft Office User</cp:lastModifiedBy>
  <cp:revision>39</cp:revision>
  <dcterms:created xsi:type="dcterms:W3CDTF">2017-06-14T19:24:22Z</dcterms:created>
  <dcterms:modified xsi:type="dcterms:W3CDTF">2017-06-16T13:37:23Z</dcterms:modified>
</cp:coreProperties>
</file>